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0BBE-8225-4E2C-A326-E06032965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DB5F2-782B-4F5B-A8A6-08A315CB6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DE86-1E62-4112-B04D-D563AE8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23D8-3191-4583-A7FF-74D9DAD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7DD8-8D87-4EDD-885D-A7575D9B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4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EF77-06AB-43D4-8876-4F1400C6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D5805-B7E7-4445-9CC7-839473303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70AD2-7EB5-40E8-8884-FEF505C0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3A5C8-7C44-4DA3-9F4E-63FBE8CB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4C08B-2E06-46DA-BE37-E6A42D02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1ECCB-489E-4EF2-9AF2-2F92C67BD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6E3D3-1580-482F-9FB0-95028CAC2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EACA-01EF-4573-98B5-66F9EA17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6349-29C2-4D84-B634-DAC65BBE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85B7D-065C-4E54-B6B3-3A053E94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185E-B35B-4E03-A58E-637BF261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7791-64FE-4213-BD5F-970B59DB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3EB2-D239-49CB-8B42-56AA0600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A3808-4C29-487C-BA32-2978B85A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892E1-B3E4-4072-99A4-B8DFC3D3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FFEE-9172-4B68-88AC-DDCBF30A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6B123-ED40-4F0E-A27F-0F1C8271A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7DCDD-821A-47C7-AE79-AB151BDF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99B81-C925-44B1-B334-F61E0DF6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A47D-5FD6-4971-B81F-21581443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F86B-47DE-469D-B573-023AD317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6483F-8503-43E6-8899-5DD5982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F7E20-E3B5-4B67-9E02-C1D7F45F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239AC-4C45-4915-92D0-1197CCC8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CABFB-1348-41D3-ADF1-E4DB3A7D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B2D8B-C5F1-49B9-86BD-7D9DAD64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F8B9-02A2-4D8F-A4CC-CE6D55B1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4C52-CC3D-4D31-91AC-F98A12C5C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B029-A8E3-4EDE-9EE6-174B43EAB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72AFE-3708-4E6A-BE3C-EADD84B85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96011-08EC-48FD-9BF8-615189CF2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B4F8B-3FE6-4C34-9BF8-12A2CC9E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CC6933-55C2-4936-B3AA-2B445E2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97133-36C9-41CA-91EC-22E05965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6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66D4-7749-4A14-B71C-BCE42375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729A4-A3B2-410C-8E39-9065B1B0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4BF14-8F01-4077-8F36-27CD0A66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38ED8-B61B-4D5C-9C8E-F2A782B5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1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37710-0DA0-4337-B8F9-55759A2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21D3E-233D-4203-A176-E62AEBCB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2248-2629-4944-BD85-A1D1CC61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85C4-5944-440E-8201-3AFA7248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0A75-9AD9-4820-BA47-3B6D9AFD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FA2A6-68AC-4FCD-9971-48B4CD1CD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B0876-5F2F-4BBA-91B5-8200E0AC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6AA7B-C56D-4D5B-B520-53B68D86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FA803-61A1-41E4-A39C-C1ABE749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2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F147-F6AF-40B1-AFD3-71EF95BA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E5852-BE26-4D2C-9D17-A53336675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1F20-0F1C-43E2-B4FF-97A0B6CAB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AB5E-5F9F-4646-9635-1DA8B71E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720A0-84B5-403F-AAF5-52DB9A6D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24801-0D21-40F6-BDC5-B0D06B68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6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A622F-A2FB-489A-BB5F-41CD0D22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4111-A302-485F-AF46-0A22B1441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5A2A-EAF6-4336-B76C-534B87984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7ADD-3265-461D-BFCF-6A0AE0DC3C4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4A893-CE6A-4BA5-8E73-08B36B4F8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66665-A2F2-4650-BFE6-75521FD9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8C0B-DF07-4087-980D-ECD5B8B71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lickr.com/photos/brenda-starr/5084917028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15A51-C5A8-41D4-A5D2-2E4B4722A04E}"/>
              </a:ext>
            </a:extLst>
          </p:cNvPr>
          <p:cNvSpPr txBox="1"/>
          <p:nvPr/>
        </p:nvSpPr>
        <p:spPr>
          <a:xfrm>
            <a:off x="574430" y="223249"/>
            <a:ext cx="1104313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XCCW Joined 16a" panose="03050602040000000000" pitchFamily="66" charset="0"/>
              </a:rPr>
              <a:t>PSHE Relationships Knowledge Organiser</a:t>
            </a:r>
          </a:p>
        </p:txBody>
      </p:sp>
      <p:pic>
        <p:nvPicPr>
          <p:cNvPr id="1026" name="Picture 2" descr="P.S.H.E. Curriculum">
            <a:extLst>
              <a:ext uri="{FF2B5EF4-FFF2-40B4-BE49-F238E27FC236}">
                <a16:creationId xmlns:a16="http://schemas.microsoft.com/office/drawing/2014/main" id="{69442947-3632-420E-BD35-E9488ED84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/>
          <a:stretch/>
        </p:blipFill>
        <p:spPr bwMode="auto">
          <a:xfrm>
            <a:off x="2651650" y="5613528"/>
            <a:ext cx="1608155" cy="7104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86BBB-8620-42B6-9398-636C9F2B68D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"/>
          <a:stretch/>
        </p:blipFill>
        <p:spPr bwMode="auto">
          <a:xfrm>
            <a:off x="254318" y="926737"/>
            <a:ext cx="4362446" cy="433316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0F29B-BA0E-45B7-9732-4EE28FC3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73" y="3215117"/>
            <a:ext cx="1172116" cy="8419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FBAA47A3-3F98-4B81-89EB-1DA3817F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780" y="4379524"/>
            <a:ext cx="2351902" cy="2318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27000">
              <a:srgbClr val="0070C0"/>
            </a:glo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have</a:t>
            </a:r>
            <a:r>
              <a:rPr lang="en-GB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relationships with: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Friends, neighbours, boyfriends, girl friends, parents, teachers, siblings, doctors, dentists, pets and sports coaches and more.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6D04-F5DE-4B5B-B64B-2E7F72FC0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8" y="5383281"/>
            <a:ext cx="1967932" cy="1170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811C5-E5F3-4C71-ADFC-6DF7EC5FF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839" y="3043752"/>
            <a:ext cx="4362447" cy="3706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E0BCE-BC4E-4474-81FD-00E24E769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839" y="851468"/>
            <a:ext cx="6617730" cy="20992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4637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16a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Lodge</dc:creator>
  <cp:lastModifiedBy>Bianca Thompson</cp:lastModifiedBy>
  <cp:revision>10</cp:revision>
  <dcterms:created xsi:type="dcterms:W3CDTF">2020-06-11T17:20:02Z</dcterms:created>
  <dcterms:modified xsi:type="dcterms:W3CDTF">2020-07-07T13:25:50Z</dcterms:modified>
</cp:coreProperties>
</file>